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4D0E"/>
    <a:srgbClr val="BC56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1" autoAdjust="0"/>
    <p:restoredTop sz="94660"/>
  </p:normalViewPr>
  <p:slideViewPr>
    <p:cSldViewPr snapToGrid="0">
      <p:cViewPr varScale="1">
        <p:scale>
          <a:sx n="85" d="100"/>
          <a:sy n="85" d="100"/>
        </p:scale>
        <p:origin x="6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7796-4153-4476-B561-09D00C813AC3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64488-5676-4C76-ADB6-05A2E5A8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25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7796-4153-4476-B561-09D00C813AC3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64488-5676-4C76-ADB6-05A2E5A8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3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7796-4153-4476-B561-09D00C813AC3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64488-5676-4C76-ADB6-05A2E5A8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24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7796-4153-4476-B561-09D00C813AC3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64488-5676-4C76-ADB6-05A2E5A8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147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7796-4153-4476-B561-09D00C813AC3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64488-5676-4C76-ADB6-05A2E5A8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1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7796-4153-4476-B561-09D00C813AC3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64488-5676-4C76-ADB6-05A2E5A8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9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7796-4153-4476-B561-09D00C813AC3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64488-5676-4C76-ADB6-05A2E5A8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24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7796-4153-4476-B561-09D00C813AC3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64488-5676-4C76-ADB6-05A2E5A8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4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7796-4153-4476-B561-09D00C813AC3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64488-5676-4C76-ADB6-05A2E5A8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85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7796-4153-4476-B561-09D00C813AC3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64488-5676-4C76-ADB6-05A2E5A8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35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7796-4153-4476-B561-09D00C813AC3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64488-5676-4C76-ADB6-05A2E5A8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6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F7796-4153-4476-B561-09D00C813AC3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64488-5676-4C76-ADB6-05A2E5A8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00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1142999"/>
            <a:ext cx="6858000" cy="9143999"/>
          </a:xfrm>
          <a:prstGeom prst="rect">
            <a:avLst/>
          </a:prstGeom>
          <a:effectLst>
            <a:softEdge rad="279400"/>
          </a:effectLst>
        </p:spPr>
      </p:pic>
      <p:sp>
        <p:nvSpPr>
          <p:cNvPr id="3" name="TextBox 2"/>
          <p:cNvSpPr txBox="1"/>
          <p:nvPr/>
        </p:nvSpPr>
        <p:spPr>
          <a:xfrm>
            <a:off x="2713631" y="4992130"/>
            <a:ext cx="6907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</a:rPr>
              <a:t>Time Challenger Labs at Sunrise</a:t>
            </a:r>
            <a:endParaRPr lang="en-US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411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59" y="293914"/>
            <a:ext cx="3999722" cy="29997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519" y="293914"/>
            <a:ext cx="2249844" cy="29997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725" y="293914"/>
            <a:ext cx="3999722" cy="299979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59" y="3540966"/>
            <a:ext cx="3999722" cy="299979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0" y="3540966"/>
            <a:ext cx="2316713" cy="308895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725" y="3540967"/>
            <a:ext cx="3999721" cy="2999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37002" y="2863338"/>
            <a:ext cx="1144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Office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22453" y="2863890"/>
            <a:ext cx="1079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Inventory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47111" y="2863338"/>
            <a:ext cx="704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Foyer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00719" y="6171426"/>
            <a:ext cx="1079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Inventory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44625" y="6171426"/>
            <a:ext cx="2087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Formulations Bench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2491" y="6171426"/>
            <a:ext cx="2271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Guest’s “Comfy” Chair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110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17619" y="-78534"/>
            <a:ext cx="2710541" cy="36140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8911" y="3149083"/>
            <a:ext cx="2939143" cy="39188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30449" y="3251331"/>
            <a:ext cx="2787521" cy="3716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91482" y="-90392"/>
            <a:ext cx="2781691" cy="37089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03150" y="3258134"/>
            <a:ext cx="2781690" cy="37089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15588" y="2628164"/>
            <a:ext cx="2464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Clean Room Triple Sinks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97366" y="2628164"/>
            <a:ext cx="3039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East View of Fabrications Shop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87137" y="6134107"/>
            <a:ext cx="219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Fab Shop to Lab Door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84582" y="6134107"/>
            <a:ext cx="2327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Clean Room Lab Bench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14075" y="6055085"/>
            <a:ext cx="3369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Before </a:t>
            </a:r>
            <a:r>
              <a:rPr lang="en-US" smtClean="0">
                <a:solidFill>
                  <a:schemeClr val="bg1"/>
                </a:solidFill>
              </a:rPr>
              <a:t>Dawn from </a:t>
            </a:r>
            <a:r>
              <a:rPr lang="en-US" dirty="0" smtClean="0">
                <a:solidFill>
                  <a:schemeClr val="bg1"/>
                </a:solidFill>
              </a:rPr>
              <a:t>the Lab’s Porch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48679" y="2628164"/>
            <a:ext cx="1806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Conference Table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15" y="373222"/>
            <a:ext cx="3708923" cy="278169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24089" y="1411111"/>
            <a:ext cx="462843" cy="146756"/>
          </a:xfrm>
          <a:prstGeom prst="rect">
            <a:avLst/>
          </a:prstGeom>
          <a:solidFill>
            <a:srgbClr val="AA4D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 rot="2045055">
            <a:off x="1655807" y="2126005"/>
            <a:ext cx="1077179" cy="767707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21149333">
            <a:off x="2754625" y="1181023"/>
            <a:ext cx="1279463" cy="399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Proprietary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47134" y="265083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Shipping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800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10" y="317240"/>
            <a:ext cx="2092390" cy="27898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88" y="3637569"/>
            <a:ext cx="2092390" cy="27898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76869" y="-704461"/>
            <a:ext cx="6130214" cy="81736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32978" y="5565422"/>
            <a:ext cx="3585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Attached Herb Growing Greenhouse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515" y="2450173"/>
            <a:ext cx="1802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Evening at the Greenhouse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8704" y="5934754"/>
            <a:ext cx="734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Herbs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73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06" y="221735"/>
            <a:ext cx="2187661" cy="29168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06" y="3509318"/>
            <a:ext cx="2214948" cy="29532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85632" y="-264412"/>
            <a:ext cx="2916881" cy="38891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91697" y="3017106"/>
            <a:ext cx="2953266" cy="3937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992" y="221734"/>
            <a:ext cx="4680636" cy="62408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8974" y="2562578"/>
            <a:ext cx="1829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Windmill &amp; Roses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68330" y="2728710"/>
            <a:ext cx="167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 Pound Delight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61601" y="5847645"/>
            <a:ext cx="1145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Yummmm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08507" y="5385980"/>
            <a:ext cx="13153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Giant 2 Year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Old Tomato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(8 feet tall)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37063" y="5847645"/>
            <a:ext cx="115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Big Leaves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38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07" y="650789"/>
            <a:ext cx="4015947" cy="53545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555" y="1466753"/>
            <a:ext cx="3271967" cy="43626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923" y="832020"/>
            <a:ext cx="3880023" cy="5173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5200" y="5215467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Beans and Squash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70538" y="5400133"/>
            <a:ext cx="1291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Pepper tree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17543" y="5400133"/>
            <a:ext cx="1325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Swish Chard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508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57" y="939114"/>
            <a:ext cx="3611777" cy="48157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876" y="939114"/>
            <a:ext cx="3530943" cy="47079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39820" y="1423085"/>
            <a:ext cx="3323969" cy="44319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555" y="4723708"/>
            <a:ext cx="1907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1200 Watts of Light to Extend “Day” to 18 Hours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0826" y="4183021"/>
            <a:ext cx="1926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What the Neighbors see 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till Midnight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91478" y="5106351"/>
            <a:ext cx="2219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“Welcome, Come In”!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602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72906" y="-6667969"/>
            <a:ext cx="9075319" cy="124812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00284" y="-192216"/>
            <a:ext cx="9489989" cy="1767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94845" y="5949244"/>
            <a:ext cx="63814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License to Manufacture Supplements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50835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85522" y="-875270"/>
            <a:ext cx="6437872" cy="85838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835979" y="1"/>
            <a:ext cx="155695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973942" y="5791200"/>
            <a:ext cx="1661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My Buddy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139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110</Words>
  <Application>Microsoft Office PowerPoint</Application>
  <PresentationFormat>Widescreen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petermann</dc:creator>
  <cp:lastModifiedBy>jerry petermann</cp:lastModifiedBy>
  <cp:revision>9</cp:revision>
  <cp:lastPrinted>2016-01-15T16:49:25Z</cp:lastPrinted>
  <dcterms:created xsi:type="dcterms:W3CDTF">2016-01-15T16:30:04Z</dcterms:created>
  <dcterms:modified xsi:type="dcterms:W3CDTF">2016-01-27T16:47:35Z</dcterms:modified>
</cp:coreProperties>
</file>